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929" r:id="rId6"/>
    <p:sldId id="933" r:id="rId7"/>
    <p:sldId id="924" r:id="rId8"/>
    <p:sldId id="925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0" autoAdjust="0"/>
    <p:restoredTop sz="96902" autoAdjust="0"/>
  </p:normalViewPr>
  <p:slideViewPr>
    <p:cSldViewPr snapToGrid="0">
      <p:cViewPr varScale="1">
        <p:scale>
          <a:sx n="130" d="100"/>
          <a:sy n="130" d="100"/>
        </p:scale>
        <p:origin x="91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#145E (e-meeting)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17-28 May 2021 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</a:t>
            </a: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-2104688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S2-210xxxx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9AE8413-0E72-4417-9201-DE3DCDF35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err="1">
                <a:solidFill>
                  <a:schemeClr val="bg1"/>
                </a:solidFill>
                <a:latin typeface="+mn-lt"/>
              </a:rPr>
              <a:t>WG2#145E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17-28 May 2021 </a:t>
            </a:r>
            <a:r>
              <a:rPr lang="nb-NO" altLang="ko-KR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3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0" dirty="0"/>
              <a:t>Motivation for SID on Centralised Network Automation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Lenovo, Motorola Mobility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6C264BF-7494-49D5-A262-4041B8303F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923" y="1446963"/>
            <a:ext cx="8175973" cy="1982038"/>
          </a:xfrm>
        </p:spPr>
        <p:txBody>
          <a:bodyPr>
            <a:normAutofit fontScale="47500" lnSpcReduction="20000"/>
          </a:bodyPr>
          <a:lstStyle/>
          <a:p>
            <a:r>
              <a:rPr lang="en-GB" dirty="0"/>
              <a:t>In current distributed approach each NF decides on an action based on internal events and/or analytics provided by the </a:t>
            </a:r>
            <a:r>
              <a:rPr lang="en-GB" dirty="0" err="1"/>
              <a:t>NWDAF</a:t>
            </a:r>
            <a:endParaRPr lang="en-GB" dirty="0"/>
          </a:p>
          <a:p>
            <a:r>
              <a:rPr lang="en-GB" dirty="0"/>
              <a:t>Each NF action is configuration specific and carried out independently from actions that other NF(s) may take.</a:t>
            </a:r>
          </a:p>
          <a:p>
            <a:r>
              <a:rPr lang="en-GB" dirty="0"/>
              <a:t>Such uncoordinated approach may reduce the network optimisation efficiency since actions of each NF can be counteractive</a:t>
            </a:r>
          </a:p>
          <a:p>
            <a:r>
              <a:rPr lang="en-GB" dirty="0"/>
              <a:t>Examples:</a:t>
            </a:r>
          </a:p>
          <a:p>
            <a:pPr lvl="1"/>
            <a:r>
              <a:rPr lang="en-GB" dirty="0"/>
              <a:t>SMF and AF can make independent decisions on how to optimise UP/DNAI path </a:t>
            </a:r>
          </a:p>
          <a:p>
            <a:pPr lvl="1"/>
            <a:r>
              <a:rPr lang="en-GB" dirty="0"/>
              <a:t>PCF, NSSF, AMF can make independent decision to optimise a network slice; PCF may allocate a new QoS where at the same time the NSSF may change the slice selection policy. Both actions may not be needed/required to optimise a network slice.</a:t>
            </a:r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B60C5C-D832-479D-89B5-A0D2899C7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Distributed/Uncoordinated Network Automation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2A378A6-CFDF-4E0E-AE32-005DA85DA5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969" y="3429000"/>
            <a:ext cx="6166086" cy="283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90290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1571FB0-3657-4E8A-BD63-75C1407E54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454151"/>
            <a:ext cx="3563197" cy="4247402"/>
          </a:xfrm>
        </p:spPr>
        <p:txBody>
          <a:bodyPr>
            <a:normAutofit fontScale="85000" lnSpcReduction="20000"/>
          </a:bodyPr>
          <a:lstStyle/>
          <a:p>
            <a:r>
              <a:rPr lang="en-GB" sz="2400" dirty="0"/>
              <a:t>A Centralised Network Automation architecture ensures all NF(s) perform an action to achieve a common optimisation goal. </a:t>
            </a:r>
          </a:p>
          <a:p>
            <a:r>
              <a:rPr lang="en-GB" sz="2400" dirty="0"/>
              <a:t>For example, coordination of AF, SMF and PCF actions to ensure Service Experience for an Application over an Edge Network is above a certain target  </a:t>
            </a:r>
          </a:p>
          <a:p>
            <a:r>
              <a:rPr lang="en-GB" sz="2400" dirty="0"/>
              <a:t>Each NF receives a recommended to action to achieve the network optimisation goal.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A205D7-BB18-44B0-BA2A-4B7133DD4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Benefits of a Centralised Network Automation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F83F2A8-605E-4BE0-997E-2D9CB87FF7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972" y="1740783"/>
            <a:ext cx="4963134" cy="374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5580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7F1932-C337-4887-9B20-A7A30043B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GB" dirty="0"/>
              <a:t>Objectives of the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721A2B-757F-447C-8A3D-20C3C5871F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Specify architecture or framework enhancements for </a:t>
            </a:r>
            <a:r>
              <a:rPr lang="en-GB" dirty="0" err="1"/>
              <a:t>5G</a:t>
            </a:r>
            <a:r>
              <a:rPr lang="en-GB" dirty="0"/>
              <a:t> System to support centralised network automation</a:t>
            </a:r>
          </a:p>
          <a:p>
            <a:r>
              <a:rPr lang="en-GB" dirty="0"/>
              <a:t>Identify use cases/scenarios where a centralised network automation architecture can improve the network optimisation efficiency compared to the current distributed approach.</a:t>
            </a:r>
          </a:p>
          <a:p>
            <a:r>
              <a:rPr lang="en-GB" dirty="0"/>
              <a:t>Identify network optimisation goals that are required to be supported within a centralised network automation architecture</a:t>
            </a:r>
          </a:p>
          <a:p>
            <a:r>
              <a:rPr lang="en-GB" dirty="0"/>
              <a:t>Identify how network optimisation goals are provisioned/configured in </a:t>
            </a:r>
            <a:r>
              <a:rPr lang="en-GB" dirty="0" err="1"/>
              <a:t>5GC</a:t>
            </a:r>
            <a:endParaRPr lang="en-GB" dirty="0"/>
          </a:p>
          <a:p>
            <a:r>
              <a:rPr lang="en-GB" dirty="0"/>
              <a:t>Identify the action(s) required by one or more NF(s) to achieve the network optimisation goal.</a:t>
            </a:r>
          </a:p>
        </p:txBody>
      </p:sp>
    </p:spTree>
    <p:extLst>
      <p:ext uri="{BB962C8B-B14F-4D97-AF65-F5344CB8AC3E}">
        <p14:creationId xmlns:p14="http://schemas.microsoft.com/office/powerpoint/2010/main" val="99615967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0245B-FBB6-4BAE-8F38-64AAE5B3A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GB" dirty="0"/>
              <a:t>TU Estimates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714A81-9FF2-4847-81CA-4FFA997402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Study Phase: 8 TU</a:t>
            </a:r>
          </a:p>
          <a:p>
            <a:r>
              <a:rPr lang="en-GB" dirty="0"/>
              <a:t>Normative Phase: 2 TU</a:t>
            </a:r>
          </a:p>
        </p:txBody>
      </p:sp>
    </p:spTree>
    <p:extLst>
      <p:ext uri="{BB962C8B-B14F-4D97-AF65-F5344CB8AC3E}">
        <p14:creationId xmlns:p14="http://schemas.microsoft.com/office/powerpoint/2010/main" val="278741386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3DC8A1-98BA-4AF8-8B30-F1D3E1D80CC7}">
  <ds:schemaRefs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www.w3.org/XML/1998/namespace"/>
    <ds:schemaRef ds:uri="26cfccf3-d9f9-43bb-aadf-58351eb1ba08"/>
    <ds:schemaRef ds:uri="9fcd8246-0349-4f28-bf6f-1f0b2b4b9468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18006</TotalTime>
  <Words>314</Words>
  <Application>Microsoft Office PowerPoint</Application>
  <PresentationFormat>On-screen Show (4:3)</PresentationFormat>
  <Paragraphs>23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Motivation for SID on Centralised Network Automation</vt:lpstr>
      <vt:lpstr>Distributed/Uncoordinated Network Automation</vt:lpstr>
      <vt:lpstr>Benefits of a Centralised Network Automation</vt:lpstr>
      <vt:lpstr>Objectives of the study</vt:lpstr>
      <vt:lpstr>TU Estimates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Lenovo</cp:lastModifiedBy>
  <cp:revision>1836</cp:revision>
  <dcterms:created xsi:type="dcterms:W3CDTF">2008-08-30T09:32:10Z</dcterms:created>
  <dcterms:modified xsi:type="dcterms:W3CDTF">2021-05-10T17:20:21Z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1614579968</vt:lpwstr>
  </property>
</Properties>
</file>